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4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3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7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2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553E-13E5-4645-A882-758B979D1921}" type="datetimeFigureOut">
              <a:rPr lang="en-US" smtClean="0"/>
              <a:t>5/10/2018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A789B-CC58-406C-9D63-32B0A1124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9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Modbus testing procedure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4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8) Set </a:t>
            </a:r>
            <a:r>
              <a:rPr lang="en-US" sz="3200" dirty="0"/>
              <a:t>Device ID, Point type and </a:t>
            </a:r>
            <a:r>
              <a:rPr lang="en-US" sz="3200" dirty="0" smtClean="0"/>
              <a:t>address and check the com status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1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Modbus testing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Prerequisite</a:t>
            </a:r>
          </a:p>
          <a:p>
            <a:pPr lvl="1"/>
            <a:r>
              <a:rPr lang="en-US" dirty="0" err="1" smtClean="0"/>
              <a:t>Modscan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RS485 to USB convertor with driver installed in computer</a:t>
            </a:r>
          </a:p>
          <a:p>
            <a:pPr lvl="1"/>
            <a:r>
              <a:rPr lang="en-US" dirty="0" smtClean="0"/>
              <a:t> Modbus device (address list)</a:t>
            </a:r>
          </a:p>
          <a:p>
            <a:r>
              <a:rPr lang="en-US" dirty="0" smtClean="0"/>
              <a:t>Procedure</a:t>
            </a:r>
            <a:endParaRPr lang="en-US" dirty="0"/>
          </a:p>
          <a:p>
            <a:pPr marL="914400" lvl="1" indent="-457200">
              <a:buAutoNum type="arabicPeriod"/>
            </a:pPr>
            <a:r>
              <a:rPr lang="en-US" dirty="0" smtClean="0"/>
              <a:t>Set the computer port as same as Modbus device and note the port number (from device manager0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Open </a:t>
            </a:r>
            <a:r>
              <a:rPr lang="en-US" dirty="0" err="1" smtClean="0"/>
              <a:t>Modscan</a:t>
            </a:r>
            <a:r>
              <a:rPr lang="en-US" dirty="0" smtClean="0"/>
              <a:t> software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Connect </a:t>
            </a:r>
            <a:r>
              <a:rPr lang="en-US" dirty="0" err="1" smtClean="0"/>
              <a:t>Modscan</a:t>
            </a:r>
            <a:r>
              <a:rPr lang="en-US" dirty="0" smtClean="0"/>
              <a:t> with device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Set the port as noted at step ‘1’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Configure the setting as same as Modbus device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Set the device ID and register address based on Modbus manual</a:t>
            </a:r>
          </a:p>
          <a:p>
            <a:pPr marL="914400" lvl="1" indent="-457200">
              <a:buAutoNum type="arabicPeriod"/>
            </a:pPr>
            <a:r>
              <a:rPr lang="en-US" dirty="0" smtClean="0"/>
              <a:t>Monitor the value and response value</a:t>
            </a:r>
          </a:p>
          <a:p>
            <a:pPr marL="914400" lvl="1" indent="-457200">
              <a:buAutoNum type="arabicPeriod"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50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1) Go to Control Panel to check the port number and configuration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2) Go </a:t>
            </a:r>
            <a:r>
              <a:rPr lang="en-US" sz="3600" dirty="0" smtClean="0"/>
              <a:t>to device manager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424687" y="3226279"/>
            <a:ext cx="1535502" cy="414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3) Right Click on USB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4) Check the configuration and take note the port number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0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6) Open ModScan12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7) Initiate the connect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453" y="1825625"/>
            <a:ext cx="4670592" cy="367802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487728" y="3473270"/>
            <a:ext cx="1880560" cy="615650"/>
          </a:xfrm>
          <a:prstGeom prst="wedgeRoundRectCallout">
            <a:avLst>
              <a:gd name="adj1" fmla="val -55690"/>
              <a:gd name="adj2" fmla="val 511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This setting must be as same as Modbus device and port configuration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651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7) Set Device ID, Point type and Register address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115464" y="1825625"/>
            <a:ext cx="1880560" cy="615650"/>
          </a:xfrm>
          <a:prstGeom prst="wedgeRoundRectCallout">
            <a:avLst>
              <a:gd name="adj1" fmla="val -55690"/>
              <a:gd name="adj2" fmla="val 511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This number will increase once communication is up</a:t>
            </a:r>
            <a:endParaRPr lang="en-US" sz="12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663351" y="3556659"/>
            <a:ext cx="1880560" cy="615650"/>
          </a:xfrm>
          <a:prstGeom prst="wedgeRoundRectCallout">
            <a:avLst>
              <a:gd name="adj1" fmla="val -98809"/>
              <a:gd name="adj2" fmla="val -343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The value could be absolved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252158" y="1209975"/>
            <a:ext cx="946032" cy="480713"/>
          </a:xfrm>
          <a:prstGeom prst="wedgeRoundRectCallout">
            <a:avLst>
              <a:gd name="adj1" fmla="val -3749"/>
              <a:gd name="adj2" fmla="val 1680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Device ID is ‘1’</a:t>
            </a:r>
            <a:endParaRPr lang="en-US" sz="12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006414" y="1344912"/>
            <a:ext cx="1221729" cy="1872741"/>
          </a:xfrm>
          <a:prstGeom prst="wedgeRoundRectCallout">
            <a:avLst>
              <a:gd name="adj1" fmla="val 81760"/>
              <a:gd name="adj2" fmla="val 12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Register address from 30001 to 20020 (this information will get form Modbus device manufacturer</a:t>
            </a:r>
            <a:endParaRPr lang="en-US" sz="12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444879" y="2863842"/>
            <a:ext cx="1221729" cy="275223"/>
          </a:xfrm>
          <a:prstGeom prst="wedgeRoundRectCallout">
            <a:avLst>
              <a:gd name="adj1" fmla="val -166781"/>
              <a:gd name="adj2" fmla="val -1344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Point type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693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205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Modbus testing procedure</vt:lpstr>
      <vt:lpstr>Modbus testing Procedure</vt:lpstr>
      <vt:lpstr>1) Go to Control Panel to check the port number and configuration</vt:lpstr>
      <vt:lpstr>2) Go to device manager</vt:lpstr>
      <vt:lpstr>3) Right Click on USB</vt:lpstr>
      <vt:lpstr>4) Check the configuration and take note the port number</vt:lpstr>
      <vt:lpstr>6) Open ModScan12</vt:lpstr>
      <vt:lpstr>7) Initiate the connect</vt:lpstr>
      <vt:lpstr>7) Set Device ID, Point type and Register address</vt:lpstr>
      <vt:lpstr>8) Set Device ID, Point type and address and check the com status</vt:lpstr>
    </vt:vector>
  </TitlesOfParts>
  <Company>Ingersoll Rand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Suresh, Shanmugam</dc:creator>
  <cp:lastModifiedBy>Tay, Zar Myint</cp:lastModifiedBy>
  <cp:revision>14</cp:revision>
  <dcterms:created xsi:type="dcterms:W3CDTF">2018-05-10T02:39:25Z</dcterms:created>
  <dcterms:modified xsi:type="dcterms:W3CDTF">2018-05-10T09:23:02Z</dcterms:modified>
</cp:coreProperties>
</file>