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5A34-2DBF-4952-9DA6-0E7ADB9A29C2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CF00-44CA-4D96-8D48-73F7CE9B3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945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5A34-2DBF-4952-9DA6-0E7ADB9A29C2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CF00-44CA-4D96-8D48-73F7CE9B3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26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5A34-2DBF-4952-9DA6-0E7ADB9A29C2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CF00-44CA-4D96-8D48-73F7CE9B3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810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5A34-2DBF-4952-9DA6-0E7ADB9A29C2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CF00-44CA-4D96-8D48-73F7CE9B3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72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5A34-2DBF-4952-9DA6-0E7ADB9A29C2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CF00-44CA-4D96-8D48-73F7CE9B3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68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5A34-2DBF-4952-9DA6-0E7ADB9A29C2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CF00-44CA-4D96-8D48-73F7CE9B3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1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5A34-2DBF-4952-9DA6-0E7ADB9A29C2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CF00-44CA-4D96-8D48-73F7CE9B3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43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5A34-2DBF-4952-9DA6-0E7ADB9A29C2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CF00-44CA-4D96-8D48-73F7CE9B3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51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5A34-2DBF-4952-9DA6-0E7ADB9A29C2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CF00-44CA-4D96-8D48-73F7CE9B3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60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5A34-2DBF-4952-9DA6-0E7ADB9A29C2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CF00-44CA-4D96-8D48-73F7CE9B3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537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5A34-2DBF-4952-9DA6-0E7ADB9A29C2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CF00-44CA-4D96-8D48-73F7CE9B3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89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F5A34-2DBF-4952-9DA6-0E7ADB9A29C2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2CF00-44CA-4D96-8D48-73F7CE9B3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9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5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316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150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983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424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747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9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04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49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Ingersoll Rand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Tay, Zar Myint</dc:creator>
  <cp:lastModifiedBy>Tay, Zar Myint</cp:lastModifiedBy>
  <cp:revision>2</cp:revision>
  <dcterms:created xsi:type="dcterms:W3CDTF">2017-07-29T02:49:07Z</dcterms:created>
  <dcterms:modified xsi:type="dcterms:W3CDTF">2017-07-29T03:37:50Z</dcterms:modified>
</cp:coreProperties>
</file>